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18"/>
  </p:notesMasterIdLst>
  <p:sldIdLst>
    <p:sldId id="423" r:id="rId3"/>
    <p:sldId id="424" r:id="rId4"/>
    <p:sldId id="381" r:id="rId5"/>
    <p:sldId id="387" r:id="rId6"/>
    <p:sldId id="393" r:id="rId7"/>
    <p:sldId id="394" r:id="rId8"/>
    <p:sldId id="413" r:id="rId9"/>
    <p:sldId id="418" r:id="rId10"/>
    <p:sldId id="351" r:id="rId11"/>
    <p:sldId id="412" r:id="rId12"/>
    <p:sldId id="419" r:id="rId13"/>
    <p:sldId id="397" r:id="rId14"/>
    <p:sldId id="384" r:id="rId15"/>
    <p:sldId id="422" r:id="rId16"/>
    <p:sldId id="355" r:id="rId17"/>
  </p:sldIdLst>
  <p:sldSz cx="9144000" cy="6858000" type="screen4x3"/>
  <p:notesSz cx="6858000" cy="9144000"/>
  <p:embeddedFontLst>
    <p:embeddedFont>
      <p:font typeface=".VnAvant" panose="020B7200000000000000" pitchFamily="34" charset="0"/>
      <p:regular r:id="rId19"/>
      <p:bold r:id="rId20"/>
      <p:italic r:id="rId21"/>
      <p:boldItalic r:id="rId22"/>
    </p:embeddedFont>
    <p:embeddedFont>
      <p:font typeface=".VnCooper" panose="020B7200000000000000" pitchFamily="3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HL Hoctro" panose="020B0604020202020204" charset="0"/>
      <p:regular r:id="rId32"/>
    </p:embeddedFont>
    <p:embeddedFont>
      <p:font typeface="HP001 4 hàng" panose="020B0604020202020204" charset="0"/>
      <p:bold r:id="rId33"/>
    </p:embeddedFont>
    <p:embeddedFont>
      <p:font typeface="HP001 4H" panose="020B0604020202020204" charset="0"/>
      <p:bold r:id="rId34"/>
    </p:embeddedFont>
    <p:embeddedFont>
      <p:font typeface="HP001 4H Normal" panose="020B0604020202020204" charset="0"/>
      <p:regular r:id="rId35"/>
    </p:embeddedFont>
    <p:embeddedFont>
      <p:font typeface="HP-087" panose="020B0604020202020204"/>
      <p:bold r:id="rId36"/>
    </p:embeddedFont>
    <p:embeddedFont>
      <p:font typeface="VNI-Avo" pitchFamily="2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0099"/>
    <a:srgbClr val="FFFFFF"/>
    <a:srgbClr val="BCCFE6"/>
    <a:srgbClr val="6699FF"/>
    <a:srgbClr val="66CCFF"/>
    <a:srgbClr val="008000"/>
    <a:srgbClr val="009900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5" d="100"/>
          <a:sy n="65" d="100"/>
        </p:scale>
        <p:origin x="15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0" Type="http://schemas.openxmlformats.org/officeDocument/2006/relationships/font" Target="fonts/font2.fntdata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22/02/2021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5041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aphicsfactory.com/Animations/3D/Holidays/Christmas/wreath_123798.html" TargetMode="External"/><Relationship Id="rId13" Type="http://schemas.openxmlformats.org/officeDocument/2006/relationships/image" Target="../media/image11.jpeg"/><Relationship Id="rId3" Type="http://schemas.openxmlformats.org/officeDocument/2006/relationships/audio" Target="../media/media1.mp3"/><Relationship Id="rId7" Type="http://schemas.openxmlformats.org/officeDocument/2006/relationships/image" Target="../media/image7.png"/><Relationship Id="rId12" Type="http://schemas.openxmlformats.org/officeDocument/2006/relationships/image" Target="../media/image10.gif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9.jpeg"/><Relationship Id="rId5" Type="http://schemas.openxmlformats.org/officeDocument/2006/relationships/image" Target="../media/image5.png"/><Relationship Id="rId10" Type="http://schemas.openxmlformats.org/officeDocument/2006/relationships/hyperlink" Target="http://www.graphicsfactory.com/Clip_Art/Holidays/Christmas/snowman001_c_143923.html" TargetMode="Externa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8.gif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21" y="7938"/>
            <a:ext cx="9165921" cy="6850062"/>
          </a:xfrm>
          <a:prstGeom prst="rect">
            <a:avLst/>
          </a:prstGeom>
        </p:spPr>
      </p:pic>
      <p:sp>
        <p:nvSpPr>
          <p:cNvPr id="15362" name="TextBox 10"/>
          <p:cNvSpPr txBox="1">
            <a:spLocks noChangeArrowheads="1"/>
          </p:cNvSpPr>
          <p:nvPr/>
        </p:nvSpPr>
        <p:spPr bwMode="auto">
          <a:xfrm>
            <a:off x="2635250" y="3622675"/>
            <a:ext cx="434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15363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64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1295400" y="1800225"/>
            <a:ext cx="6934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8000" b="1" dirty="0" err="1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8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VNI-Avo" pitchFamily="2" charset="0"/>
              </a:rPr>
              <a:t>VIEÄT</a:t>
            </a:r>
            <a:r>
              <a:rPr lang="en-US" sz="8000" b="1" dirty="0">
                <a:solidFill>
                  <a:srgbClr val="002060"/>
                </a:solidFill>
                <a:latin typeface="VNI-Avo" pitchFamily="2" charset="0"/>
              </a:rPr>
              <a:t> 1</a:t>
            </a:r>
          </a:p>
        </p:txBody>
      </p:sp>
      <p:sp>
        <p:nvSpPr>
          <p:cNvPr id="15366" name="TextBox 28"/>
          <p:cNvSpPr txBox="1">
            <a:spLocks noChangeArrowheads="1"/>
          </p:cNvSpPr>
          <p:nvPr/>
        </p:nvSpPr>
        <p:spPr bwMode="auto">
          <a:xfrm>
            <a:off x="1295400" y="588962"/>
            <a:ext cx="6665912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Keát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noái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tri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thöùc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vôùi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cuoäc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soáng</a:t>
            </a:r>
            <a:endParaRPr lang="en-US" sz="35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663386"/>
      </p:ext>
    </p:extLst>
  </p:cSld>
  <p:clrMapOvr>
    <a:masterClrMapping/>
  </p:clrMapOvr>
  <p:transition advTm="664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111221A-FF24-40FC-B40B-711A589D4C2F}"/>
              </a:ext>
            </a:extLst>
          </p:cNvPr>
          <p:cNvSpPr txBox="1"/>
          <p:nvPr/>
        </p:nvSpPr>
        <p:spPr>
          <a:xfrm>
            <a:off x="3494639" y="4190999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</a:rPr>
              <a:t>®a ®a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A4DF458-3055-4B3F-866F-46EC19EDE607}"/>
              </a:ext>
            </a:extLst>
          </p:cNvPr>
          <p:cNvSpPr txBox="1"/>
          <p:nvPr/>
        </p:nvSpPr>
        <p:spPr>
          <a:xfrm>
            <a:off x="683052" y="4191000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</a:rPr>
              <a:t>®¸ </a:t>
            </a:r>
            <a:r>
              <a:rPr lang="en-US" sz="4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dÕ</a:t>
            </a:r>
            <a:endParaRPr lang="en-US" sz="4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11868F8-3C02-40D2-973D-2F093E91E7F9}"/>
              </a:ext>
            </a:extLst>
          </p:cNvPr>
          <p:cNvSpPr txBox="1"/>
          <p:nvPr/>
        </p:nvSpPr>
        <p:spPr>
          <a:xfrm>
            <a:off x="6705600" y="4190999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</a:rPr>
              <a:t>« ®á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 t="61111" r="61086" b="25845"/>
          <a:stretch/>
        </p:blipFill>
        <p:spPr>
          <a:xfrm>
            <a:off x="452361" y="1219200"/>
            <a:ext cx="2737774" cy="2590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5" t="61616" r="37318" b="25340"/>
          <a:stretch/>
        </p:blipFill>
        <p:spPr>
          <a:xfrm>
            <a:off x="3183872" y="1266173"/>
            <a:ext cx="2737774" cy="2590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0" t="61868" r="13193" b="25088"/>
          <a:stretch/>
        </p:blipFill>
        <p:spPr>
          <a:xfrm>
            <a:off x="6124635" y="1371600"/>
            <a:ext cx="273777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1250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5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1818119" y="990600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AAA40BB-08BC-4E75-9BF9-4BDC474B54CB}"/>
              </a:ext>
            </a:extLst>
          </p:cNvPr>
          <p:cNvGrpSpPr/>
          <p:nvPr/>
        </p:nvGrpSpPr>
        <p:grpSpPr>
          <a:xfrm>
            <a:off x="5263929" y="1837213"/>
            <a:ext cx="3250275" cy="2001984"/>
            <a:chOff x="5173705" y="3269532"/>
            <a:chExt cx="3250275" cy="200198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12B312A-67EB-47D9-ADC5-C40E43427260}"/>
                </a:ext>
              </a:extLst>
            </p:cNvPr>
            <p:cNvGrpSpPr/>
            <p:nvPr/>
          </p:nvGrpSpPr>
          <p:grpSpPr>
            <a:xfrm>
              <a:off x="5173705" y="3269532"/>
              <a:ext cx="3250275" cy="2001984"/>
              <a:chOff x="5562600" y="1759526"/>
              <a:chExt cx="3250275" cy="200198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562600" y="1759526"/>
                <a:ext cx="3250275" cy="2001984"/>
                <a:chOff x="304800" y="1759526"/>
                <a:chExt cx="3250275" cy="2001984"/>
              </a:xfrm>
            </p:grpSpPr>
            <p:sp>
              <p:nvSpPr>
                <p:cNvPr id="11" name="Rectangle 10"/>
                <p:cNvSpPr/>
                <p:nvPr/>
              </p:nvSpPr>
              <p:spPr bwMode="auto">
                <a:xfrm>
                  <a:off x="304800" y="1796116"/>
                  <a:ext cx="1600200" cy="990600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1" i="0" u="none" strike="noStrike" cap="none" normalizeH="0" baseline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.VnAvant" pitchFamily="34" charset="0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 bwMode="auto">
                <a:xfrm>
                  <a:off x="1954874" y="1759526"/>
                  <a:ext cx="1600200" cy="990600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1" i="0" u="none" strike="noStrike" cap="none" normalizeH="0" baseline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.VnAvant" pitchFamily="34" charset="0"/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 bwMode="auto">
                <a:xfrm>
                  <a:off x="304801" y="2770910"/>
                  <a:ext cx="3250274" cy="990600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1" i="0" u="none" strike="noStrike" cap="none" normalizeH="0" baseline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.VnAvant" pitchFamily="34" charset="0"/>
                  </a:endParaRP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6705600" y="2847109"/>
                <a:ext cx="99899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.VnAvant" pitchFamily="34" charset="0"/>
                  </a:rPr>
                  <a:t>®a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630454" y="1901813"/>
                <a:ext cx="59182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33CC"/>
                    </a:solidFill>
                    <a:latin typeface=".VnAvant" pitchFamily="34" charset="0"/>
                  </a:rPr>
                  <a:t>a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flipH="1">
                <a:off x="6103167" y="1901813"/>
                <a:ext cx="4876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.VnAvant" pitchFamily="34" charset="0"/>
                  </a:rPr>
                  <a:t>®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288A01E-856E-4F96-B3A0-5458D29FFC2F}"/>
                </a:ext>
              </a:extLst>
            </p:cNvPr>
            <p:cNvSpPr txBox="1"/>
            <p:nvPr/>
          </p:nvSpPr>
          <p:spPr>
            <a:xfrm>
              <a:off x="6735060" y="4357115"/>
              <a:ext cx="1075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33CC"/>
                  </a:solidFill>
                  <a:latin typeface=".VnAvant" panose="020B7200000000000000" pitchFamily="34" charset="0"/>
                </a:rPr>
                <a:t>a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9B53340-28AF-4269-9149-B3DFA67F5AE2}"/>
              </a:ext>
            </a:extLst>
          </p:cNvPr>
          <p:cNvGrpSpPr/>
          <p:nvPr/>
        </p:nvGrpSpPr>
        <p:grpSpPr>
          <a:xfrm>
            <a:off x="609600" y="1873803"/>
            <a:ext cx="3250275" cy="2008910"/>
            <a:chOff x="518834" y="2659797"/>
            <a:chExt cx="3250275" cy="200891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125520F-CB7E-4901-B78C-68AF44B0786D}"/>
                </a:ext>
              </a:extLst>
            </p:cNvPr>
            <p:cNvGrpSpPr/>
            <p:nvPr/>
          </p:nvGrpSpPr>
          <p:grpSpPr>
            <a:xfrm>
              <a:off x="518834" y="2659797"/>
              <a:ext cx="3250275" cy="2008910"/>
              <a:chOff x="375213" y="3828529"/>
              <a:chExt cx="3250275" cy="200891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3BBAC99-0934-486E-BC60-E5352A427956}"/>
                  </a:ext>
                </a:extLst>
              </p:cNvPr>
              <p:cNvGrpSpPr/>
              <p:nvPr/>
            </p:nvGrpSpPr>
            <p:grpSpPr>
              <a:xfrm>
                <a:off x="375213" y="3828529"/>
                <a:ext cx="3250275" cy="2008910"/>
                <a:chOff x="221433" y="1788118"/>
                <a:chExt cx="3250275" cy="2008910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221433" y="1788118"/>
                  <a:ext cx="3250275" cy="2008910"/>
                  <a:chOff x="304800" y="1752600"/>
                  <a:chExt cx="3250275" cy="2008910"/>
                </a:xfrm>
              </p:grpSpPr>
              <p:sp>
                <p:nvSpPr>
                  <p:cNvPr id="5" name="Rectangle 4"/>
                  <p:cNvSpPr/>
                  <p:nvPr/>
                </p:nvSpPr>
                <p:spPr bwMode="auto">
                  <a:xfrm>
                    <a:off x="304800" y="1752600"/>
                    <a:ext cx="1600200" cy="990600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1" i="0" u="none" strike="noStrike" cap="none" normalizeH="0" baseline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.VnAvant" pitchFamily="34" charset="0"/>
                    </a:endParaRPr>
                  </a:p>
                </p:txBody>
              </p:sp>
              <p:sp>
                <p:nvSpPr>
                  <p:cNvPr id="7" name="Rectangle 6"/>
                  <p:cNvSpPr/>
                  <p:nvPr/>
                </p:nvSpPr>
                <p:spPr bwMode="auto">
                  <a:xfrm>
                    <a:off x="1954874" y="1759526"/>
                    <a:ext cx="1600200" cy="990600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1" i="0" u="none" strike="noStrike" cap="none" normalizeH="0" baseline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.VnAvant" pitchFamily="34" charset="0"/>
                    </a:endParaRPr>
                  </a:p>
                </p:txBody>
              </p:sp>
              <p:sp>
                <p:nvSpPr>
                  <p:cNvPr id="8" name="Rectangle 7"/>
                  <p:cNvSpPr/>
                  <p:nvPr/>
                </p:nvSpPr>
                <p:spPr bwMode="auto">
                  <a:xfrm>
                    <a:off x="304801" y="2770910"/>
                    <a:ext cx="3250274" cy="990600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1" i="0" u="none" strike="noStrike" cap="none" normalizeH="0" baseline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.VnAvant" pitchFamily="34" charset="0"/>
                    </a:endParaRPr>
                  </a:p>
                </p:txBody>
              </p:sp>
            </p:grp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B5D9E3A0-06E5-475D-A80A-88DFBC4941EC}"/>
                    </a:ext>
                  </a:extLst>
                </p:cNvPr>
                <p:cNvGrpSpPr/>
                <p:nvPr/>
              </p:nvGrpSpPr>
              <p:grpSpPr>
                <a:xfrm>
                  <a:off x="790850" y="1836002"/>
                  <a:ext cx="2059031" cy="830998"/>
                  <a:chOff x="790850" y="1836002"/>
                  <a:chExt cx="2059031" cy="830998"/>
                </a:xfrm>
              </p:grpSpPr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790850" y="1836002"/>
                    <a:ext cx="591829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800" b="1" dirty="0">
                        <a:solidFill>
                          <a:srgbClr val="FF0000"/>
                        </a:solidFill>
                        <a:latin typeface=".VnAvant" pitchFamily="34" charset="0"/>
                      </a:rPr>
                      <a:t>d</a:t>
                    </a: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 flipH="1">
                    <a:off x="2362200" y="1836003"/>
                    <a:ext cx="487681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>
                        <a:solidFill>
                          <a:srgbClr val="0033CC"/>
                        </a:solidFill>
                        <a:latin typeface=".VnAvant" pitchFamily="34" charset="0"/>
                      </a:rPr>
                      <a:t>e</a:t>
                    </a:r>
                  </a:p>
                </p:txBody>
              </p:sp>
            </p:grpSp>
          </p:grpSp>
          <p:sp>
            <p:nvSpPr>
              <p:cNvPr id="15" name="TextBox 14"/>
              <p:cNvSpPr txBox="1"/>
              <p:nvPr/>
            </p:nvSpPr>
            <p:spPr>
              <a:xfrm rot="10800000" flipV="1">
                <a:off x="1500230" y="4853765"/>
                <a:ext cx="15272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0033CC"/>
                    </a:solidFill>
                    <a:latin typeface=".VnAvant" pitchFamily="34" charset="0"/>
                  </a:rPr>
                  <a:t>dÎ</a:t>
                </a:r>
                <a:endParaRPr lang="en-US" sz="4800" b="1" dirty="0">
                  <a:solidFill>
                    <a:srgbClr val="0033CC"/>
                  </a:solidFill>
                  <a:latin typeface=".VnAvant" pitchFamily="3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2AE9E60-4D0A-4C63-9B02-E4A392E24F21}"/>
                </a:ext>
              </a:extLst>
            </p:cNvPr>
            <p:cNvSpPr txBox="1"/>
            <p:nvPr/>
          </p:nvSpPr>
          <p:spPr>
            <a:xfrm flipH="1">
              <a:off x="1656291" y="3687760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.VnAvant" pitchFamily="34" charset="0"/>
                </a:rPr>
                <a:t>d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25C9AA5-0AC4-48B1-812B-E6977FD48ECF}"/>
              </a:ext>
            </a:extLst>
          </p:cNvPr>
          <p:cNvSpPr txBox="1"/>
          <p:nvPr/>
        </p:nvSpPr>
        <p:spPr>
          <a:xfrm flipH="1">
            <a:off x="6593428" y="1006216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</a:p>
        </p:txBody>
      </p:sp>
      <p:graphicFrame>
        <p:nvGraphicFramePr>
          <p:cNvPr id="48" name="Table 2">
            <a:extLst>
              <a:ext uri="{FF2B5EF4-FFF2-40B4-BE49-F238E27FC236}">
                <a16:creationId xmlns:a16="http://schemas.microsoft.com/office/drawing/2014/main" id="{5D1FEFDC-FC09-4B38-88CD-8EAE3E782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091826"/>
              </p:ext>
            </p:extLst>
          </p:nvPr>
        </p:nvGraphicFramePr>
        <p:xfrm>
          <a:off x="597389" y="4192651"/>
          <a:ext cx="819760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980">
                  <a:extLst>
                    <a:ext uri="{9D8B030D-6E8A-4147-A177-3AD203B41FA5}">
                      <a16:colId xmlns:a16="http://schemas.microsoft.com/office/drawing/2014/main" val="3071753133"/>
                    </a:ext>
                  </a:extLst>
                </a:gridCol>
                <a:gridCol w="620494">
                  <a:extLst>
                    <a:ext uri="{9D8B030D-6E8A-4147-A177-3AD203B41FA5}">
                      <a16:colId xmlns:a16="http://schemas.microsoft.com/office/drawing/2014/main" val="1396942192"/>
                    </a:ext>
                  </a:extLst>
                </a:gridCol>
                <a:gridCol w="968152">
                  <a:extLst>
                    <a:ext uri="{9D8B030D-6E8A-4147-A177-3AD203B41FA5}">
                      <a16:colId xmlns:a16="http://schemas.microsoft.com/office/drawing/2014/main" val="1378897733"/>
                    </a:ext>
                  </a:extLst>
                </a:gridCol>
                <a:gridCol w="522322">
                  <a:extLst>
                    <a:ext uri="{9D8B030D-6E8A-4147-A177-3AD203B41FA5}">
                      <a16:colId xmlns:a16="http://schemas.microsoft.com/office/drawing/2014/main" val="730750489"/>
                    </a:ext>
                  </a:extLst>
                </a:gridCol>
                <a:gridCol w="856279">
                  <a:extLst>
                    <a:ext uri="{9D8B030D-6E8A-4147-A177-3AD203B41FA5}">
                      <a16:colId xmlns:a16="http://schemas.microsoft.com/office/drawing/2014/main" val="271945701"/>
                    </a:ext>
                  </a:extLst>
                </a:gridCol>
                <a:gridCol w="634195">
                  <a:extLst>
                    <a:ext uri="{9D8B030D-6E8A-4147-A177-3AD203B41FA5}">
                      <a16:colId xmlns:a16="http://schemas.microsoft.com/office/drawing/2014/main" val="2120904842"/>
                    </a:ext>
                  </a:extLst>
                </a:gridCol>
                <a:gridCol w="846920">
                  <a:extLst>
                    <a:ext uri="{9D8B030D-6E8A-4147-A177-3AD203B41FA5}">
                      <a16:colId xmlns:a16="http://schemas.microsoft.com/office/drawing/2014/main" val="2266258085"/>
                    </a:ext>
                  </a:extLst>
                </a:gridCol>
                <a:gridCol w="643554">
                  <a:extLst>
                    <a:ext uri="{9D8B030D-6E8A-4147-A177-3AD203B41FA5}">
                      <a16:colId xmlns:a16="http://schemas.microsoft.com/office/drawing/2014/main" val="1788947495"/>
                    </a:ext>
                  </a:extLst>
                </a:gridCol>
                <a:gridCol w="915515">
                  <a:extLst>
                    <a:ext uri="{9D8B030D-6E8A-4147-A177-3AD203B41FA5}">
                      <a16:colId xmlns:a16="http://schemas.microsoft.com/office/drawing/2014/main" val="2989170972"/>
                    </a:ext>
                  </a:extLst>
                </a:gridCol>
                <a:gridCol w="481997">
                  <a:extLst>
                    <a:ext uri="{9D8B030D-6E8A-4147-A177-3AD203B41FA5}">
                      <a16:colId xmlns:a16="http://schemas.microsoft.com/office/drawing/2014/main" val="1945771871"/>
                    </a:ext>
                  </a:extLst>
                </a:gridCol>
                <a:gridCol w="838199">
                  <a:extLst>
                    <a:ext uri="{9D8B030D-6E8A-4147-A177-3AD203B41FA5}">
                      <a16:colId xmlns:a16="http://schemas.microsoft.com/office/drawing/2014/main" val="3772459203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.VnAvant" panose="020B7200000000000000" pitchFamily="34" charset="0"/>
                        </a:rPr>
                        <a:t>da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.VnAvant" panose="020B7200000000000000" pitchFamily="34" charset="0"/>
                        </a:rPr>
                        <a:t>dÎ</a:t>
                      </a:r>
                      <a:endParaRPr lang="en-US" sz="3600" dirty="0">
                        <a:solidFill>
                          <a:srgbClr val="002060"/>
                        </a:solidFill>
                        <a:latin typeface=".VnAvant" panose="020B7200000000000000" pitchFamily="34" charset="0"/>
                      </a:endParaRPr>
                    </a:p>
                    <a:p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.VnAvant" panose="020B7200000000000000" pitchFamily="34" charset="0"/>
                        </a:rPr>
                        <a:t>dÕ</a:t>
                      </a:r>
                      <a:endParaRPr lang="en-US" sz="3600" dirty="0">
                        <a:solidFill>
                          <a:srgbClr val="00206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.VnAvant" panose="020B7200000000000000" pitchFamily="34" charset="0"/>
                        </a:rPr>
                        <a:t>®¸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.VnAvant" panose="020B7200000000000000" pitchFamily="34" charset="0"/>
                        </a:rPr>
                        <a:t>®ß</a:t>
                      </a:r>
                    </a:p>
                    <a:p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.VnAvant" panose="020B7200000000000000" pitchFamily="34" charset="0"/>
                        </a:rPr>
                        <a:t>®æ</a:t>
                      </a:r>
                    </a:p>
                    <a:p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333906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968126DC-2FAD-4826-9DBF-6DF7AAF49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43" y="5137899"/>
            <a:ext cx="2402032" cy="11766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CD2CF4-5D36-49E7-99A7-43DA2D600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191" y="5137899"/>
            <a:ext cx="2402032" cy="11766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AEDC9E-348F-4F40-8A16-8705B885E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929" y="5105400"/>
            <a:ext cx="2395936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38086"/>
      </p:ext>
    </p:extLst>
  </p:cSld>
  <p:clrMapOvr>
    <a:masterClrMapping/>
  </p:clrMapOvr>
  <p:transition advTm="6645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95800" y="2221607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n-US" sz="10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704925" y="90411"/>
            <a:ext cx="2720670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67099" y="36873"/>
            <a:ext cx="680611" cy="713205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1723" y="61398"/>
            <a:ext cx="3467074" cy="1281290"/>
            <a:chOff x="-545548" y="-236493"/>
            <a:chExt cx="1805014" cy="1281290"/>
          </a:xfrm>
        </p:grpSpPr>
        <p:sp>
          <p:nvSpPr>
            <p:cNvPr id="18" name="TextBox 17"/>
            <p:cNvSpPr txBox="1"/>
            <p:nvPr/>
          </p:nvSpPr>
          <p:spPr>
            <a:xfrm>
              <a:off x="-545548" y="-236493"/>
              <a:ext cx="287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Calibri" pitchFamily="34" charset="0"/>
                  <a:cs typeface="Calibri" pitchFamily="34" charset="0"/>
                </a:rPr>
                <a:t>3</a:t>
              </a:r>
              <a:endParaRPr lang="en-US" sz="40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95258" y="-155532"/>
              <a:ext cx="145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chemeClr val="bg1"/>
                  </a:solidFill>
                  <a:latin typeface=".VnAvant" pitchFamily="34" charset="0"/>
                </a:rPr>
                <a:t>ViÕt b¶ng </a:t>
              </a:r>
              <a:endParaRPr lang="en-US" sz="3600" b="1">
                <a:solidFill>
                  <a:schemeClr val="bg1"/>
                </a:solidFill>
                <a:latin typeface=".VnAvant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56EF2F6-B451-4B52-AD23-531928932983}"/>
              </a:ext>
            </a:extLst>
          </p:cNvPr>
          <p:cNvSpPr txBox="1"/>
          <p:nvPr/>
        </p:nvSpPr>
        <p:spPr>
          <a:xfrm>
            <a:off x="607404" y="1359278"/>
            <a:ext cx="167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HP001 4 hàng" panose="020B0603050302020204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752600" y="1143000"/>
            <a:ext cx="4692446" cy="424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9073F2D-E93A-4FAF-8CBF-914F81ED48DE}"/>
              </a:ext>
            </a:extLst>
          </p:cNvPr>
          <p:cNvSpPr/>
          <p:nvPr/>
        </p:nvSpPr>
        <p:spPr>
          <a:xfrm>
            <a:off x="4828869" y="3634850"/>
            <a:ext cx="190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960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 </a:t>
            </a:r>
            <a:r>
              <a:rPr lang="en-US" sz="9600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endParaRPr lang="en-US" sz="10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641AB9-8827-4DB6-851C-56C147475D9C}"/>
              </a:ext>
            </a:extLst>
          </p:cNvPr>
          <p:cNvSpPr/>
          <p:nvPr/>
        </p:nvSpPr>
        <p:spPr>
          <a:xfrm>
            <a:off x="2234852" y="3365326"/>
            <a:ext cx="213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5400">
                <a:solidFill>
                  <a:srgbClr val="FF0000"/>
                </a:solidFill>
                <a:latin typeface="HP001 4H" panose="020B0603050302020204" pitchFamily="34" charset="0"/>
                <a:cs typeface="Arial" pitchFamily="34" charset="0"/>
              </a:rPr>
              <a:t>ð</a:t>
            </a:r>
            <a:r>
              <a:rPr lang="en-US" sz="9600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960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 </a:t>
            </a:r>
            <a:r>
              <a:rPr lang="en-US" sz="9600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endParaRPr lang="en-US" sz="10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C2E4FC-C3DF-410C-A864-3FC59C72DAF7}"/>
              </a:ext>
            </a:extLst>
          </p:cNvPr>
          <p:cNvSpPr/>
          <p:nvPr/>
        </p:nvSpPr>
        <p:spPr>
          <a:xfrm>
            <a:off x="3683709" y="2451668"/>
            <a:ext cx="20517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5400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d</a:t>
            </a:r>
            <a:endParaRPr lang="en-US" sz="10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641AB9-8827-4DB6-851C-56C147475D9C}"/>
              </a:ext>
            </a:extLst>
          </p:cNvPr>
          <p:cNvSpPr/>
          <p:nvPr/>
        </p:nvSpPr>
        <p:spPr>
          <a:xfrm>
            <a:off x="5206652" y="3473118"/>
            <a:ext cx="213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5400">
                <a:solidFill>
                  <a:srgbClr val="FF0000"/>
                </a:solidFill>
                <a:latin typeface="HP001 4H" panose="020B0603050302020204" pitchFamily="34" charset="0"/>
                <a:cs typeface="Arial" pitchFamily="34" charset="0"/>
              </a:rPr>
              <a:t>ð</a:t>
            </a:r>
            <a:r>
              <a:rPr lang="en-US" sz="9600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960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 </a:t>
            </a:r>
            <a:r>
              <a:rPr lang="en-US" sz="9600">
                <a:solidFill>
                  <a:srgbClr val="FF0000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endParaRPr lang="en-US" sz="10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45314"/>
      </p:ext>
    </p:extLst>
  </p:cSld>
  <p:clrMapOvr>
    <a:masterClrMapping/>
  </p:clrMapOvr>
  <p:transition advTm="6645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" name="d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67921" y="374986"/>
            <a:ext cx="5704479" cy="5721014"/>
          </a:xfrm>
        </p:spPr>
      </p:pic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" name="đ (1)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0" y="300997"/>
            <a:ext cx="4724400" cy="6252203"/>
          </a:xfrm>
        </p:spPr>
      </p:pic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989521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917035" cy="42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60520"/>
      </p:ext>
    </p:extLst>
  </p:cSld>
  <p:clrMapOvr>
    <a:masterClrMapping/>
  </p:clrMapOvr>
  <p:transition advTm="6645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0" y="9525"/>
            <a:ext cx="9144000" cy="1514475"/>
          </a:xfrm>
          <a:solidFill>
            <a:srgbClr val="00B050"/>
          </a:solidFill>
        </p:spPr>
        <p:txBody>
          <a:bodyPr/>
          <a:lstStyle/>
          <a:p>
            <a:r>
              <a:rPr lang="en-US" sz="6600" b="1" dirty="0">
                <a:solidFill>
                  <a:schemeClr val="bg1"/>
                </a:solidFill>
                <a:latin typeface=".VnAvant" pitchFamily="34" charset="0"/>
              </a:rPr>
              <a:t>	    D  d     §   ®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13800">
                <a:solidFill>
                  <a:srgbClr val="FF0000"/>
                </a:solidFill>
                <a:latin typeface="HP-087" pitchFamily="34" charset="0"/>
              </a:rPr>
              <a:t>TIẾT 1</a:t>
            </a:r>
            <a:endParaRPr lang="vi-VN" sz="13800">
              <a:solidFill>
                <a:srgbClr val="FF0000"/>
              </a:solidFill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52400" y="0"/>
            <a:ext cx="15986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5400" b="1">
                <a:solidFill>
                  <a:schemeClr val="bg1"/>
                </a:solidFill>
                <a:latin typeface=".VnCooper" pitchFamily="34" charset="0"/>
              </a:rPr>
              <a:t>Bµi </a:t>
            </a:r>
            <a:endParaRPr lang="vi-VN" sz="5400"/>
          </a:p>
        </p:txBody>
      </p:sp>
      <p:pic>
        <p:nvPicPr>
          <p:cNvPr id="1741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7339">
            <a:off x="612775" y="263525"/>
            <a:ext cx="252412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1544638" y="774700"/>
            <a:ext cx="58896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5000" dirty="0">
                <a:solidFill>
                  <a:srgbClr val="009900"/>
                </a:solidFill>
                <a:latin typeface=".VnCooper" pitchFamily="34" charset="0"/>
              </a:rPr>
              <a:t>8</a:t>
            </a:r>
            <a:endParaRPr lang="vi-VN" sz="5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69791"/>
      </p:ext>
    </p:extLst>
  </p:cSld>
  <p:clrMapOvr>
    <a:masterClrMapping/>
  </p:clrMapOvr>
  <p:transition advTm="6645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FE4CDF-E1E4-4541-B2B1-B99856291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548" y="-304800"/>
            <a:ext cx="9393096" cy="535581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5748" y="76200"/>
            <a:ext cx="2962252" cy="722531"/>
            <a:chOff x="85748" y="76200"/>
            <a:chExt cx="3114652" cy="722531"/>
          </a:xfrm>
        </p:grpSpPr>
        <p:grpSp>
          <p:nvGrpSpPr>
            <p:cNvPr id="9" name="Group 8"/>
            <p:cNvGrpSpPr/>
            <p:nvPr/>
          </p:nvGrpSpPr>
          <p:grpSpPr>
            <a:xfrm>
              <a:off x="85748" y="169725"/>
              <a:ext cx="3114652" cy="606130"/>
              <a:chOff x="85748" y="169725"/>
              <a:chExt cx="3114652" cy="606130"/>
            </a:xfrm>
          </p:grpSpPr>
          <p:sp>
            <p:nvSpPr>
              <p:cNvPr id="13" name="Rounded Rectangle 12"/>
              <p:cNvSpPr/>
              <p:nvPr/>
            </p:nvSpPr>
            <p:spPr bwMode="auto">
              <a:xfrm>
                <a:off x="440086" y="169725"/>
                <a:ext cx="276031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53037" y="76200"/>
              <a:ext cx="3047363" cy="722531"/>
              <a:chOff x="-651821" y="-231732"/>
              <a:chExt cx="3047363" cy="72253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1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-195258" y="-155532"/>
                <a:ext cx="2590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NhËn biÕt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83A366-7022-4BFE-83FE-0A175AD2730D}"/>
              </a:ext>
            </a:extLst>
          </p:cNvPr>
          <p:cNvGrpSpPr/>
          <p:nvPr/>
        </p:nvGrpSpPr>
        <p:grpSpPr>
          <a:xfrm>
            <a:off x="86303" y="3985974"/>
            <a:ext cx="8729738" cy="2155813"/>
            <a:chOff x="88140" y="3909774"/>
            <a:chExt cx="8729738" cy="215581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4D67515-01BD-40FE-8648-3613C421ADAC}"/>
                </a:ext>
              </a:extLst>
            </p:cNvPr>
            <p:cNvSpPr txBox="1"/>
            <p:nvPr/>
          </p:nvSpPr>
          <p:spPr>
            <a:xfrm flipH="1">
              <a:off x="88140" y="5480812"/>
              <a:ext cx="87297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D</a:t>
              </a:r>
              <a:r>
                <a:rPr lang="en-US" sz="2800" b="1" dirty="0" err="1">
                  <a:solidFill>
                    <a:srgbClr val="002060"/>
                  </a:solidFill>
                  <a:latin typeface=".VnAvant" panose="020B7200000000000000" pitchFamily="34" charset="0"/>
                </a:rPr>
                <a:t>­</a:t>
              </a:r>
              <a:r>
                <a:rPr lang="en-US" sz="3200" b="1" dirty="0" err="1">
                  <a:solidFill>
                    <a:srgbClr val="002060"/>
                  </a:solidFill>
                  <a:latin typeface=".VnAvant" panose="020B7200000000000000" pitchFamily="34" charset="0"/>
                </a:rPr>
                <a:t>ư</a:t>
              </a:r>
              <a:r>
                <a:rPr lang="en-US" sz="2800" b="1" dirty="0" err="1">
                  <a:solidFill>
                    <a:srgbClr val="002060"/>
                  </a:solidFill>
                  <a:latin typeface=".VnAvant" panose="020B7200000000000000" pitchFamily="34" charset="0"/>
                </a:rPr>
                <a:t>íi</a:t>
              </a:r>
              <a:r>
                <a:rPr lang="en-US" sz="28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.VnAvant" panose="020B7200000000000000" pitchFamily="34" charset="0"/>
                </a:rPr>
                <a:t>gèc</a:t>
              </a:r>
              <a:r>
                <a:rPr lang="en-US" sz="28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®</a:t>
              </a:r>
              <a:r>
                <a:rPr lang="en-US" sz="28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a, </a:t>
              </a:r>
              <a:r>
                <a:rPr lang="en-US" sz="2800" b="1" dirty="0" err="1">
                  <a:solidFill>
                    <a:srgbClr val="002060"/>
                  </a:solidFill>
                  <a:latin typeface=".VnAvant" panose="020B7200000000000000" pitchFamily="34" charset="0"/>
                </a:rPr>
                <a:t>c¸c</a:t>
              </a:r>
              <a:r>
                <a:rPr lang="en-US" sz="28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 b¹n </a:t>
              </a:r>
              <a:r>
                <a:rPr lang="en-US" sz="2800" b="1" dirty="0" err="1">
                  <a:solidFill>
                    <a:srgbClr val="002060"/>
                  </a:solidFill>
                  <a:latin typeface=".VnAvant" panose="020B7200000000000000" pitchFamily="34" charset="0"/>
                </a:rPr>
                <a:t>ch¬i</a:t>
              </a:r>
              <a:r>
                <a:rPr lang="en-US" sz="28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d</a:t>
              </a:r>
              <a:r>
                <a:rPr lang="en-US" sz="28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ung </a:t>
              </a:r>
              <a:r>
                <a:rPr lang="en-US" sz="28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d</a:t>
              </a:r>
              <a:r>
                <a:rPr lang="en-US" sz="2800" b="1" dirty="0" err="1">
                  <a:solidFill>
                    <a:srgbClr val="002060"/>
                  </a:solidFill>
                  <a:latin typeface=".VnAvant" panose="020B7200000000000000" pitchFamily="34" charset="0"/>
                </a:rPr>
                <a:t>¨ng</a:t>
              </a:r>
              <a:r>
                <a:rPr lang="en-US" sz="28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d</a:t>
              </a:r>
              <a:r>
                <a:rPr lang="en-US" sz="28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ung </a:t>
              </a:r>
              <a:r>
                <a:rPr lang="en-US" sz="28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d</a:t>
              </a:r>
              <a:r>
                <a:rPr lang="en-US" sz="2800" b="1" dirty="0" err="1">
                  <a:solidFill>
                    <a:srgbClr val="002060"/>
                  </a:solidFill>
                  <a:latin typeface=".VnAvant" panose="020B7200000000000000" pitchFamily="34" charset="0"/>
                </a:rPr>
                <a:t>Î</a:t>
              </a:r>
              <a:r>
                <a:rPr lang="en-US" sz="28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77C0B1-206C-45DD-9E70-A37FD2CF9623}"/>
                </a:ext>
              </a:extLst>
            </p:cNvPr>
            <p:cNvSpPr txBox="1"/>
            <p:nvPr/>
          </p:nvSpPr>
          <p:spPr>
            <a:xfrm flipH="1">
              <a:off x="638189" y="3909774"/>
              <a:ext cx="48768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>
                  <a:solidFill>
                    <a:srgbClr val="FF0000"/>
                  </a:solidFill>
                  <a:latin typeface=".VnAvant" pitchFamily="34" charset="0"/>
                </a:rPr>
                <a:t>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1251926"/>
      </p:ext>
    </p:extLst>
  </p:cSld>
  <p:clrMapOvr>
    <a:masterClrMapping/>
  </p:clrMapOvr>
  <p:transition advTm="6645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1990897" y="1447800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238877" y="2839351"/>
            <a:ext cx="1600200" cy="990600"/>
          </a:xfrm>
          <a:prstGeom prst="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884096" y="2840339"/>
            <a:ext cx="1600200" cy="990600"/>
          </a:xfrm>
          <a:prstGeom prst="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238878" y="3889301"/>
            <a:ext cx="3250274" cy="990600"/>
          </a:xfrm>
          <a:prstGeom prst="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6929" y="3915396"/>
            <a:ext cx="9989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®a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31783" y="2970100"/>
            <a:ext cx="591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33CC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5804496" y="2970100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88A01E-856E-4F96-B3A0-5458D29FFC2F}"/>
              </a:ext>
            </a:extLst>
          </p:cNvPr>
          <p:cNvSpPr txBox="1"/>
          <p:nvPr/>
        </p:nvSpPr>
        <p:spPr>
          <a:xfrm>
            <a:off x="6812758" y="3915396"/>
            <a:ext cx="1075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33CC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09600" y="2864403"/>
            <a:ext cx="1600200" cy="990600"/>
          </a:xfrm>
          <a:prstGeom prst="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59674" y="2871329"/>
            <a:ext cx="1600200" cy="990600"/>
          </a:xfrm>
          <a:prstGeom prst="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9601" y="3882713"/>
            <a:ext cx="3250274" cy="990600"/>
          </a:xfrm>
          <a:prstGeom prst="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9017" y="2912287"/>
            <a:ext cx="591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2750367" y="2912288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33CC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 rot="10800000" flipV="1">
            <a:off x="1734617" y="3889639"/>
            <a:ext cx="1527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33CC"/>
                </a:solidFill>
                <a:latin typeface=".VnAvant" pitchFamily="34" charset="0"/>
              </a:rPr>
              <a:t>dÎ</a:t>
            </a:r>
            <a:endParaRPr lang="en-US" sz="4800" b="1" dirty="0">
              <a:solidFill>
                <a:srgbClr val="0033CC"/>
              </a:solidFill>
              <a:latin typeface=".VnAvant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AE9E60-4D0A-4C63-9B02-E4A392E24F21}"/>
              </a:ext>
            </a:extLst>
          </p:cNvPr>
          <p:cNvSpPr txBox="1"/>
          <p:nvPr/>
        </p:nvSpPr>
        <p:spPr>
          <a:xfrm flipH="1">
            <a:off x="1747057" y="3892366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25C9AA5-0AC4-48B1-812B-E6977FD48ECF}"/>
              </a:ext>
            </a:extLst>
          </p:cNvPr>
          <p:cNvSpPr txBox="1"/>
          <p:nvPr/>
        </p:nvSpPr>
        <p:spPr>
          <a:xfrm flipH="1">
            <a:off x="6581443" y="1447799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41972895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1" grpId="0" animBg="1"/>
      <p:bldP spid="12" grpId="0" animBg="1"/>
      <p:bldP spid="13" grpId="0" animBg="1"/>
      <p:bldP spid="19" grpId="0"/>
      <p:bldP spid="29" grpId="0"/>
      <p:bldP spid="30" grpId="0"/>
      <p:bldP spid="46" grpId="0"/>
      <p:bldP spid="5" grpId="0" animBg="1"/>
      <p:bldP spid="7" grpId="0" animBg="1"/>
      <p:bldP spid="8" grpId="0" animBg="1"/>
      <p:bldP spid="17" grpId="0"/>
      <p:bldP spid="18" grpId="0"/>
      <p:bldP spid="15" grpId="0"/>
      <p:bldP spid="42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902728" y="3542943"/>
            <a:ext cx="42600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Comic Sans MS" pitchFamily="66" charset="0"/>
              </a:rPr>
              <a:t>Tạo</a:t>
            </a:r>
            <a:r>
              <a:rPr lang="en-US" sz="48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omic Sans MS" pitchFamily="66" charset="0"/>
              </a:rPr>
              <a:t>tiếng</a:t>
            </a:r>
            <a:r>
              <a:rPr lang="en-US" sz="48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omic Sans MS" pitchFamily="66" charset="0"/>
              </a:rPr>
              <a:t>mới</a:t>
            </a:r>
            <a:r>
              <a:rPr lang="en-US" sz="48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omic Sans MS" pitchFamily="66" charset="0"/>
              </a:rPr>
              <a:t>có</a:t>
            </a:r>
            <a:r>
              <a:rPr lang="vi-VN" sz="4800" b="1" dirty="0">
                <a:solidFill>
                  <a:srgbClr val="002060"/>
                </a:solidFill>
                <a:latin typeface="Comic Sans MS" pitchFamily="66" charset="0"/>
              </a:rPr>
              <a:t> âm 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d, ® </a:t>
            </a:r>
            <a:r>
              <a:rPr lang="en-US" sz="6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vi-VN" sz="48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1926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9B16FCE-5C2E-42D6-8667-6CBA769DE0D7}"/>
              </a:ext>
            </a:extLst>
          </p:cNvPr>
          <p:cNvGrpSpPr/>
          <p:nvPr/>
        </p:nvGrpSpPr>
        <p:grpSpPr>
          <a:xfrm>
            <a:off x="4152220" y="4066957"/>
            <a:ext cx="792163" cy="646112"/>
            <a:chOff x="5606615" y="4002618"/>
            <a:chExt cx="792163" cy="646112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5902684" y="4173274"/>
              <a:ext cx="100012" cy="1524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5606615" y="4002618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91399" y="4043804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1043768" y="4066958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124200" y="-126264"/>
            <a:ext cx="3886200" cy="36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048000" y="1303214"/>
            <a:ext cx="3886200" cy="214843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03945" y="1591545"/>
            <a:ext cx="4068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Comic Sans MS" pitchFamily="66" charset="0"/>
              </a:rPr>
              <a:t>Tạo</a:t>
            </a:r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mic Sans MS" pitchFamily="66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mic Sans MS" pitchFamily="66" charset="0"/>
              </a:rPr>
              <a:t>mới</a:t>
            </a:r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mic Sans MS" pitchFamily="66" charset="0"/>
              </a:rPr>
              <a:t>có</a:t>
            </a:r>
            <a:r>
              <a:rPr lang="vi-VN" sz="3200" b="1" dirty="0">
                <a:solidFill>
                  <a:srgbClr val="002060"/>
                </a:solidFill>
                <a:latin typeface="Comic Sans MS" pitchFamily="66" charset="0"/>
              </a:rPr>
              <a:t> âm</a:t>
            </a:r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d,®</a:t>
            </a:r>
            <a:r>
              <a:rPr lang="vi-VN" sz="3200" b="1" dirty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AF84E0A-37F5-4971-AF9D-A8428BBED597}"/>
              </a:ext>
            </a:extLst>
          </p:cNvPr>
          <p:cNvGrpSpPr/>
          <p:nvPr/>
        </p:nvGrpSpPr>
        <p:grpSpPr>
          <a:xfrm>
            <a:off x="5764451" y="3842354"/>
            <a:ext cx="1290177" cy="1862048"/>
            <a:chOff x="6142037" y="3864016"/>
            <a:chExt cx="1290177" cy="1862048"/>
          </a:xfrm>
        </p:grpSpPr>
        <p:sp>
          <p:nvSpPr>
            <p:cNvPr id="36" name="Rectangle 11">
              <a:extLst>
                <a:ext uri="{FF2B5EF4-FFF2-40B4-BE49-F238E27FC236}">
                  <a16:creationId xmlns:a16="http://schemas.microsoft.com/office/drawing/2014/main" id="{D5A33A3D-A5CD-4985-A33F-307355EA5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037" y="405872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D316E2C-7653-446E-B818-CE7C75E702B2}"/>
                </a:ext>
              </a:extLst>
            </p:cNvPr>
            <p:cNvSpPr txBox="1"/>
            <p:nvPr/>
          </p:nvSpPr>
          <p:spPr>
            <a:xfrm>
              <a:off x="6502207" y="3864016"/>
              <a:ext cx="93000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solidFill>
                    <a:srgbClr val="008000"/>
                  </a:solidFill>
                  <a:latin typeface="HL Hoctro" panose="02000000000000000000" pitchFamily="2" charset="0"/>
                </a:rPr>
                <a:t>í</a:t>
              </a:r>
              <a:endParaRPr lang="en-US" sz="115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75613D-F858-4497-BCD6-7C25F7099FA9}"/>
              </a:ext>
            </a:extLst>
          </p:cNvPr>
          <p:cNvGrpSpPr/>
          <p:nvPr/>
        </p:nvGrpSpPr>
        <p:grpSpPr>
          <a:xfrm>
            <a:off x="7222240" y="3172153"/>
            <a:ext cx="1078337" cy="1862048"/>
            <a:chOff x="6142037" y="3172153"/>
            <a:chExt cx="1078337" cy="1862048"/>
          </a:xfrm>
        </p:grpSpPr>
        <p:sp>
          <p:nvSpPr>
            <p:cNvPr id="32" name="Rectangle 11">
              <a:extLst>
                <a:ext uri="{FF2B5EF4-FFF2-40B4-BE49-F238E27FC236}">
                  <a16:creationId xmlns:a16="http://schemas.microsoft.com/office/drawing/2014/main" id="{409542B7-634A-425F-8ADF-A2A1A0BD2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037" y="405872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BF95559-60B6-4E4B-B977-339B3412AAB7}"/>
                </a:ext>
              </a:extLst>
            </p:cNvPr>
            <p:cNvSpPr txBox="1"/>
            <p:nvPr/>
          </p:nvSpPr>
          <p:spPr>
            <a:xfrm>
              <a:off x="6290367" y="3172153"/>
              <a:ext cx="93000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solidFill>
                    <a:srgbClr val="008000"/>
                  </a:solidFill>
                  <a:latin typeface="HL Hoctro" panose="02000000000000000000" pitchFamily="2" charset="0"/>
                </a:rPr>
                <a:t>.</a:t>
              </a:r>
              <a:endParaRPr lang="en-US" sz="115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1A71A5-34DF-4CE4-9C1D-589038E1886C}"/>
              </a:ext>
            </a:extLst>
          </p:cNvPr>
          <p:cNvGrpSpPr/>
          <p:nvPr/>
        </p:nvGrpSpPr>
        <p:grpSpPr>
          <a:xfrm>
            <a:off x="371559" y="5234438"/>
            <a:ext cx="8153459" cy="1660669"/>
            <a:chOff x="317572" y="5090433"/>
            <a:chExt cx="8153459" cy="1660669"/>
          </a:xfrm>
        </p:grpSpPr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6570336" y="5231730"/>
              <a:ext cx="1855787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6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27064F7-E9D3-4171-8574-B4D1219BFAB7}"/>
                </a:ext>
              </a:extLst>
            </p:cNvPr>
            <p:cNvGrpSpPr/>
            <p:nvPr/>
          </p:nvGrpSpPr>
          <p:grpSpPr>
            <a:xfrm>
              <a:off x="317572" y="5090433"/>
              <a:ext cx="8153459" cy="1660669"/>
              <a:chOff x="229964" y="5047507"/>
              <a:chExt cx="8153459" cy="1660669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A8F3BAD-38EB-41A9-BF50-DB0E444914DF}"/>
                  </a:ext>
                </a:extLst>
              </p:cNvPr>
              <p:cNvGrpSpPr/>
              <p:nvPr/>
            </p:nvGrpSpPr>
            <p:grpSpPr>
              <a:xfrm>
                <a:off x="229964" y="5105429"/>
                <a:ext cx="8153459" cy="781141"/>
                <a:chOff x="303553" y="5181600"/>
                <a:chExt cx="8153459" cy="781141"/>
              </a:xfrm>
            </p:grpSpPr>
            <p:sp>
              <p:nvSpPr>
                <p:cNvPr id="23" name="Rectangle 11"/>
                <p:cNvSpPr>
                  <a:spLocks noChangeArrowheads="1"/>
                </p:cNvSpPr>
                <p:nvPr/>
              </p:nvSpPr>
              <p:spPr bwMode="auto">
                <a:xfrm>
                  <a:off x="4019890" y="5181600"/>
                  <a:ext cx="792163" cy="646112"/>
                </a:xfrm>
                <a:prstGeom prst="rect">
                  <a:avLst/>
                </a:prstGeom>
                <a:noFill/>
                <a:ln w="28575">
                  <a:solidFill>
                    <a:srgbClr val="0000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3600" b="1" dirty="0">
                      <a:solidFill>
                        <a:srgbClr val="006600"/>
                      </a:solidFill>
                      <a:latin typeface=".VnAvant" pitchFamily="34" charset="0"/>
                    </a:rPr>
                    <a:t>e</a:t>
                  </a:r>
                </a:p>
              </p:txBody>
            </p:sp>
            <p:sp>
              <p:nvSpPr>
                <p:cNvPr id="24" name="Rectangle 11"/>
                <p:cNvSpPr>
                  <a:spLocks noChangeArrowheads="1"/>
                </p:cNvSpPr>
                <p:nvPr/>
              </p:nvSpPr>
              <p:spPr bwMode="auto">
                <a:xfrm>
                  <a:off x="2831644" y="5181600"/>
                  <a:ext cx="792163" cy="646112"/>
                </a:xfrm>
                <a:prstGeom prst="rect">
                  <a:avLst/>
                </a:prstGeom>
                <a:noFill/>
                <a:ln w="28575">
                  <a:solidFill>
                    <a:srgbClr val="0000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3600" b="1" dirty="0">
                      <a:solidFill>
                        <a:srgbClr val="006600"/>
                      </a:solidFill>
                      <a:latin typeface=".VnAvant" pitchFamily="34" charset="0"/>
                    </a:rPr>
                    <a:t>d</a:t>
                  </a:r>
                </a:p>
              </p:txBody>
            </p: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3623807" y="5517174"/>
                  <a:ext cx="396875" cy="0"/>
                </a:xfrm>
                <a:prstGeom prst="straightConnector1">
                  <a:avLst/>
                </a:prstGeom>
                <a:ln w="28575">
                  <a:solidFill>
                    <a:srgbClr val="0000CC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Rectangle 11"/>
                <p:cNvSpPr>
                  <a:spLocks noChangeArrowheads="1"/>
                </p:cNvSpPr>
                <p:nvPr/>
              </p:nvSpPr>
              <p:spPr bwMode="auto">
                <a:xfrm>
                  <a:off x="303553" y="5254716"/>
                  <a:ext cx="3716337" cy="7080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4000" b="1" dirty="0">
                      <a:solidFill>
                        <a:srgbClr val="0000CC"/>
                      </a:solidFill>
                      <a:latin typeface=".VnAvant" pitchFamily="34" charset="0"/>
                    </a:rPr>
                    <a:t>M:   </a:t>
                  </a:r>
                  <a:r>
                    <a:rPr lang="en-US" sz="3600" b="1" dirty="0" err="1">
                      <a:solidFill>
                        <a:srgbClr val="006600"/>
                      </a:solidFill>
                      <a:latin typeface=".VnAvant" pitchFamily="34" charset="0"/>
                    </a:rPr>
                    <a:t>dÎ</a:t>
                  </a:r>
                  <a:endParaRPr lang="en-US" sz="3600" b="1" dirty="0">
                    <a:solidFill>
                      <a:srgbClr val="006600"/>
                    </a:solidFill>
                    <a:latin typeface=".VnAvant" pitchFamily="34" charset="0"/>
                  </a:endParaRPr>
                </a:p>
              </p:txBody>
            </p:sp>
            <p:cxnSp>
              <p:nvCxnSpPr>
                <p:cNvPr id="28" name="Straight Arrow Connector 27"/>
                <p:cNvCxnSpPr/>
                <p:nvPr/>
              </p:nvCxnSpPr>
              <p:spPr>
                <a:xfrm>
                  <a:off x="6079251" y="5554786"/>
                  <a:ext cx="396875" cy="0"/>
                </a:xfrm>
                <a:prstGeom prst="straightConnector1">
                  <a:avLst/>
                </a:prstGeom>
                <a:ln w="28575">
                  <a:solidFill>
                    <a:srgbClr val="0000CC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4876800" y="5554786"/>
                  <a:ext cx="396875" cy="0"/>
                </a:xfrm>
                <a:prstGeom prst="straightConnector1">
                  <a:avLst/>
                </a:prstGeom>
                <a:ln w="28575">
                  <a:solidFill>
                    <a:srgbClr val="0000CC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0A0B03D-0F90-47D1-920A-886E9B67943C}"/>
                    </a:ext>
                  </a:extLst>
                </p:cNvPr>
                <p:cNvSpPr txBox="1"/>
                <p:nvPr/>
              </p:nvSpPr>
              <p:spPr>
                <a:xfrm>
                  <a:off x="6836296" y="5280289"/>
                  <a:ext cx="162071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err="1">
                      <a:solidFill>
                        <a:srgbClr val="FF0000"/>
                      </a:solidFill>
                      <a:latin typeface=".VnAvant" pitchFamily="34" charset="0"/>
                    </a:rPr>
                    <a:t>dÎ</a:t>
                  </a:r>
                  <a:endParaRPr lang="en-US" sz="3600" dirty="0">
                    <a:solidFill>
                      <a:srgbClr val="FF0000"/>
                    </a:solidFill>
                    <a:latin typeface=".VnAvant" panose="020B7200000000000000" pitchFamily="34" charset="0"/>
                  </a:endParaRP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0E2227FD-E397-4B80-A4D3-5FB4BCD4F6E5}"/>
                  </a:ext>
                </a:extLst>
              </p:cNvPr>
              <p:cNvGrpSpPr/>
              <p:nvPr/>
            </p:nvGrpSpPr>
            <p:grpSpPr>
              <a:xfrm>
                <a:off x="5345526" y="5047507"/>
                <a:ext cx="1150645" cy="1660669"/>
                <a:chOff x="6142037" y="3864016"/>
                <a:chExt cx="1290177" cy="1862048"/>
              </a:xfrm>
            </p:grpSpPr>
            <p:sp>
              <p:nvSpPr>
                <p:cNvPr id="38" name="Rectangle 11">
                  <a:extLst>
                    <a:ext uri="{FF2B5EF4-FFF2-40B4-BE49-F238E27FC236}">
                      <a16:creationId xmlns:a16="http://schemas.microsoft.com/office/drawing/2014/main" id="{69D50526-432D-4036-81A7-7D48C2D24B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37" y="4058720"/>
                  <a:ext cx="792163" cy="646112"/>
                </a:xfrm>
                <a:prstGeom prst="rect">
                  <a:avLst/>
                </a:prstGeom>
                <a:noFill/>
                <a:ln w="28575">
                  <a:solidFill>
                    <a:srgbClr val="0000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vi-VN" sz="3600" b="1">
                    <a:solidFill>
                      <a:srgbClr val="0000CC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7242D18-88A3-4435-A43B-FF73FC5E8321}"/>
                    </a:ext>
                  </a:extLst>
                </p:cNvPr>
                <p:cNvSpPr txBox="1"/>
                <p:nvPr/>
              </p:nvSpPr>
              <p:spPr>
                <a:xfrm>
                  <a:off x="6502207" y="3864016"/>
                  <a:ext cx="930007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500" dirty="0">
                      <a:solidFill>
                        <a:srgbClr val="008000"/>
                      </a:solidFill>
                      <a:latin typeface="HL Hoctro" panose="02000000000000000000" pitchFamily="2" charset="0"/>
                    </a:rPr>
                    <a:t>í</a:t>
                  </a:r>
                  <a:endParaRPr lang="en-US" sz="11500" dirty="0">
                    <a:solidFill>
                      <a:srgbClr val="0080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1877544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9030B4-C97F-49DD-918B-81558A7FD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990893"/>
              </p:ext>
            </p:extLst>
          </p:nvPr>
        </p:nvGraphicFramePr>
        <p:xfrm>
          <a:off x="436974" y="1827431"/>
          <a:ext cx="819760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980">
                  <a:extLst>
                    <a:ext uri="{9D8B030D-6E8A-4147-A177-3AD203B41FA5}">
                      <a16:colId xmlns:a16="http://schemas.microsoft.com/office/drawing/2014/main" val="3071753133"/>
                    </a:ext>
                  </a:extLst>
                </a:gridCol>
                <a:gridCol w="620494">
                  <a:extLst>
                    <a:ext uri="{9D8B030D-6E8A-4147-A177-3AD203B41FA5}">
                      <a16:colId xmlns:a16="http://schemas.microsoft.com/office/drawing/2014/main" val="1396942192"/>
                    </a:ext>
                  </a:extLst>
                </a:gridCol>
                <a:gridCol w="968152">
                  <a:extLst>
                    <a:ext uri="{9D8B030D-6E8A-4147-A177-3AD203B41FA5}">
                      <a16:colId xmlns:a16="http://schemas.microsoft.com/office/drawing/2014/main" val="1378897733"/>
                    </a:ext>
                  </a:extLst>
                </a:gridCol>
                <a:gridCol w="522322">
                  <a:extLst>
                    <a:ext uri="{9D8B030D-6E8A-4147-A177-3AD203B41FA5}">
                      <a16:colId xmlns:a16="http://schemas.microsoft.com/office/drawing/2014/main" val="730750489"/>
                    </a:ext>
                  </a:extLst>
                </a:gridCol>
                <a:gridCol w="856279">
                  <a:extLst>
                    <a:ext uri="{9D8B030D-6E8A-4147-A177-3AD203B41FA5}">
                      <a16:colId xmlns:a16="http://schemas.microsoft.com/office/drawing/2014/main" val="271945701"/>
                    </a:ext>
                  </a:extLst>
                </a:gridCol>
                <a:gridCol w="634195">
                  <a:extLst>
                    <a:ext uri="{9D8B030D-6E8A-4147-A177-3AD203B41FA5}">
                      <a16:colId xmlns:a16="http://schemas.microsoft.com/office/drawing/2014/main" val="2120904842"/>
                    </a:ext>
                  </a:extLst>
                </a:gridCol>
                <a:gridCol w="846920">
                  <a:extLst>
                    <a:ext uri="{9D8B030D-6E8A-4147-A177-3AD203B41FA5}">
                      <a16:colId xmlns:a16="http://schemas.microsoft.com/office/drawing/2014/main" val="2266258085"/>
                    </a:ext>
                  </a:extLst>
                </a:gridCol>
                <a:gridCol w="643554">
                  <a:extLst>
                    <a:ext uri="{9D8B030D-6E8A-4147-A177-3AD203B41FA5}">
                      <a16:colId xmlns:a16="http://schemas.microsoft.com/office/drawing/2014/main" val="1788947495"/>
                    </a:ext>
                  </a:extLst>
                </a:gridCol>
                <a:gridCol w="915515">
                  <a:extLst>
                    <a:ext uri="{9D8B030D-6E8A-4147-A177-3AD203B41FA5}">
                      <a16:colId xmlns:a16="http://schemas.microsoft.com/office/drawing/2014/main" val="2989170972"/>
                    </a:ext>
                  </a:extLst>
                </a:gridCol>
                <a:gridCol w="481997">
                  <a:extLst>
                    <a:ext uri="{9D8B030D-6E8A-4147-A177-3AD203B41FA5}">
                      <a16:colId xmlns:a16="http://schemas.microsoft.com/office/drawing/2014/main" val="1945771871"/>
                    </a:ext>
                  </a:extLst>
                </a:gridCol>
                <a:gridCol w="838199">
                  <a:extLst>
                    <a:ext uri="{9D8B030D-6E8A-4147-A177-3AD203B41FA5}">
                      <a16:colId xmlns:a16="http://schemas.microsoft.com/office/drawing/2014/main" val="3772459203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33CC"/>
                          </a:solidFill>
                          <a:latin typeface=".VnAvant" panose="020B7200000000000000" pitchFamily="34" charset="0"/>
                        </a:rPr>
                        <a:t>da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0033CC"/>
                          </a:solidFill>
                          <a:latin typeface=".VnAvant" panose="020B7200000000000000" pitchFamily="34" charset="0"/>
                        </a:rPr>
                        <a:t>dÎ</a:t>
                      </a:r>
                      <a:endParaRPr lang="en-US" sz="3600" dirty="0">
                        <a:solidFill>
                          <a:srgbClr val="0033CC"/>
                        </a:solidFill>
                        <a:latin typeface=".VnAvant" panose="020B7200000000000000" pitchFamily="34" charset="0"/>
                      </a:endParaRPr>
                    </a:p>
                    <a:p>
                      <a:endParaRPr lang="en-US" sz="3600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0033CC"/>
                          </a:solidFill>
                          <a:latin typeface=".VnAvant" panose="020B7200000000000000" pitchFamily="34" charset="0"/>
                        </a:rPr>
                        <a:t>dÕ</a:t>
                      </a:r>
                      <a:endParaRPr lang="en-US" sz="3600" dirty="0">
                        <a:solidFill>
                          <a:srgbClr val="0033CC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.VnAvant" panose="020B7200000000000000" pitchFamily="34" charset="0"/>
                        </a:rPr>
                        <a:t>®¸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.VnAvant" panose="020B7200000000000000" pitchFamily="34" charset="0"/>
                        </a:rPr>
                        <a:t>®ß</a:t>
                      </a:r>
                    </a:p>
                    <a:p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.VnAvant" panose="020B7200000000000000" pitchFamily="34" charset="0"/>
                        </a:rPr>
                        <a:t>®æ</a:t>
                      </a:r>
                    </a:p>
                    <a:p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333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12879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1820483" y="1524000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AAA40BB-08BC-4E75-9BF9-4BDC474B54CB}"/>
              </a:ext>
            </a:extLst>
          </p:cNvPr>
          <p:cNvGrpSpPr/>
          <p:nvPr/>
        </p:nvGrpSpPr>
        <p:grpSpPr>
          <a:xfrm>
            <a:off x="5266293" y="2370613"/>
            <a:ext cx="3250275" cy="2001984"/>
            <a:chOff x="5173705" y="3269532"/>
            <a:chExt cx="3250275" cy="200198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12B312A-67EB-47D9-ADC5-C40E43427260}"/>
                </a:ext>
              </a:extLst>
            </p:cNvPr>
            <p:cNvGrpSpPr/>
            <p:nvPr/>
          </p:nvGrpSpPr>
          <p:grpSpPr>
            <a:xfrm>
              <a:off x="5173705" y="3269532"/>
              <a:ext cx="3250275" cy="2001984"/>
              <a:chOff x="5562600" y="1759526"/>
              <a:chExt cx="3250275" cy="200198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562600" y="1759526"/>
                <a:ext cx="3250275" cy="2001984"/>
                <a:chOff x="304800" y="1759526"/>
                <a:chExt cx="3250275" cy="2001984"/>
              </a:xfrm>
            </p:grpSpPr>
            <p:sp>
              <p:nvSpPr>
                <p:cNvPr id="11" name="Rectangle 10"/>
                <p:cNvSpPr/>
                <p:nvPr/>
              </p:nvSpPr>
              <p:spPr bwMode="auto">
                <a:xfrm>
                  <a:off x="304800" y="1796116"/>
                  <a:ext cx="1600200" cy="990600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1" i="0" u="none" strike="noStrike" cap="none" normalizeH="0" baseline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.VnAvant" pitchFamily="34" charset="0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 bwMode="auto">
                <a:xfrm>
                  <a:off x="1954874" y="1759526"/>
                  <a:ext cx="1600200" cy="990600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1" i="0" u="none" strike="noStrike" cap="none" normalizeH="0" baseline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.VnAvant" pitchFamily="34" charset="0"/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 bwMode="auto">
                <a:xfrm>
                  <a:off x="304801" y="2770910"/>
                  <a:ext cx="3250274" cy="990600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1" i="0" u="none" strike="noStrike" cap="none" normalizeH="0" baseline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.VnAvant" pitchFamily="34" charset="0"/>
                  </a:endParaRP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6705600" y="2847109"/>
                <a:ext cx="99899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.VnAvant" pitchFamily="34" charset="0"/>
                  </a:rPr>
                  <a:t>®a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630454" y="1901813"/>
                <a:ext cx="59182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33CC"/>
                    </a:solidFill>
                    <a:latin typeface=".VnAvant" pitchFamily="34" charset="0"/>
                  </a:rPr>
                  <a:t>a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flipH="1">
                <a:off x="6103167" y="1901813"/>
                <a:ext cx="4876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.VnAvant" pitchFamily="34" charset="0"/>
                  </a:rPr>
                  <a:t>®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288A01E-856E-4F96-B3A0-5458D29FFC2F}"/>
                </a:ext>
              </a:extLst>
            </p:cNvPr>
            <p:cNvSpPr txBox="1"/>
            <p:nvPr/>
          </p:nvSpPr>
          <p:spPr>
            <a:xfrm>
              <a:off x="6735060" y="4357115"/>
              <a:ext cx="1075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33CC"/>
                  </a:solidFill>
                  <a:latin typeface=".VnAvant" panose="020B7200000000000000" pitchFamily="34" charset="0"/>
                </a:rPr>
                <a:t>a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9B53340-28AF-4269-9149-B3DFA67F5AE2}"/>
              </a:ext>
            </a:extLst>
          </p:cNvPr>
          <p:cNvGrpSpPr/>
          <p:nvPr/>
        </p:nvGrpSpPr>
        <p:grpSpPr>
          <a:xfrm>
            <a:off x="611964" y="2407203"/>
            <a:ext cx="3250275" cy="2008910"/>
            <a:chOff x="518834" y="2659797"/>
            <a:chExt cx="3250275" cy="200891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125520F-CB7E-4901-B78C-68AF44B0786D}"/>
                </a:ext>
              </a:extLst>
            </p:cNvPr>
            <p:cNvGrpSpPr/>
            <p:nvPr/>
          </p:nvGrpSpPr>
          <p:grpSpPr>
            <a:xfrm>
              <a:off x="518834" y="2659797"/>
              <a:ext cx="3250275" cy="2008910"/>
              <a:chOff x="375213" y="3828529"/>
              <a:chExt cx="3250275" cy="200891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3BBAC99-0934-486E-BC60-E5352A427956}"/>
                  </a:ext>
                </a:extLst>
              </p:cNvPr>
              <p:cNvGrpSpPr/>
              <p:nvPr/>
            </p:nvGrpSpPr>
            <p:grpSpPr>
              <a:xfrm>
                <a:off x="375213" y="3828529"/>
                <a:ext cx="3250275" cy="2008910"/>
                <a:chOff x="221433" y="1788118"/>
                <a:chExt cx="3250275" cy="2008910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221433" y="1788118"/>
                  <a:ext cx="3250275" cy="2008910"/>
                  <a:chOff x="304800" y="1752600"/>
                  <a:chExt cx="3250275" cy="2008910"/>
                </a:xfrm>
              </p:grpSpPr>
              <p:sp>
                <p:nvSpPr>
                  <p:cNvPr id="5" name="Rectangle 4"/>
                  <p:cNvSpPr/>
                  <p:nvPr/>
                </p:nvSpPr>
                <p:spPr bwMode="auto">
                  <a:xfrm>
                    <a:off x="304800" y="1752600"/>
                    <a:ext cx="1600200" cy="990600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1" i="0" u="none" strike="noStrike" cap="none" normalizeH="0" baseline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.VnAvant" pitchFamily="34" charset="0"/>
                    </a:endParaRPr>
                  </a:p>
                </p:txBody>
              </p:sp>
              <p:sp>
                <p:nvSpPr>
                  <p:cNvPr id="7" name="Rectangle 6"/>
                  <p:cNvSpPr/>
                  <p:nvPr/>
                </p:nvSpPr>
                <p:spPr bwMode="auto">
                  <a:xfrm>
                    <a:off x="1954874" y="1759526"/>
                    <a:ext cx="1600200" cy="990600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1" i="0" u="none" strike="noStrike" cap="none" normalizeH="0" baseline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.VnAvant" pitchFamily="34" charset="0"/>
                    </a:endParaRPr>
                  </a:p>
                </p:txBody>
              </p:sp>
              <p:sp>
                <p:nvSpPr>
                  <p:cNvPr id="8" name="Rectangle 7"/>
                  <p:cNvSpPr/>
                  <p:nvPr/>
                </p:nvSpPr>
                <p:spPr bwMode="auto">
                  <a:xfrm>
                    <a:off x="304801" y="2770910"/>
                    <a:ext cx="3250274" cy="990600"/>
                  </a:xfrm>
                  <a:prstGeom prst="rect">
                    <a:avLst/>
                  </a:prstGeom>
                  <a:solidFill>
                    <a:srgbClr val="CCEC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1" i="0" u="none" strike="noStrike" cap="none" normalizeH="0" baseline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.VnAvant" pitchFamily="34" charset="0"/>
                    </a:endParaRPr>
                  </a:p>
                </p:txBody>
              </p:sp>
            </p:grp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B5D9E3A0-06E5-475D-A80A-88DFBC4941EC}"/>
                    </a:ext>
                  </a:extLst>
                </p:cNvPr>
                <p:cNvGrpSpPr/>
                <p:nvPr/>
              </p:nvGrpSpPr>
              <p:grpSpPr>
                <a:xfrm>
                  <a:off x="790850" y="1836002"/>
                  <a:ext cx="2059031" cy="830998"/>
                  <a:chOff x="790850" y="1836002"/>
                  <a:chExt cx="2059031" cy="830998"/>
                </a:xfrm>
              </p:grpSpPr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790850" y="1836002"/>
                    <a:ext cx="591829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800" b="1" dirty="0">
                        <a:solidFill>
                          <a:srgbClr val="FF0000"/>
                        </a:solidFill>
                        <a:latin typeface=".VnAvant" pitchFamily="34" charset="0"/>
                      </a:rPr>
                      <a:t>d</a:t>
                    </a: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 flipH="1">
                    <a:off x="2362200" y="1836003"/>
                    <a:ext cx="487681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>
                        <a:solidFill>
                          <a:srgbClr val="0033CC"/>
                        </a:solidFill>
                        <a:latin typeface=".VnAvant" pitchFamily="34" charset="0"/>
                      </a:rPr>
                      <a:t>e</a:t>
                    </a:r>
                  </a:p>
                </p:txBody>
              </p:sp>
            </p:grpSp>
          </p:grpSp>
          <p:sp>
            <p:nvSpPr>
              <p:cNvPr id="15" name="TextBox 14"/>
              <p:cNvSpPr txBox="1"/>
              <p:nvPr/>
            </p:nvSpPr>
            <p:spPr>
              <a:xfrm rot="10800000" flipV="1">
                <a:off x="1500230" y="4853765"/>
                <a:ext cx="15272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0033CC"/>
                    </a:solidFill>
                    <a:latin typeface=".VnAvant" pitchFamily="34" charset="0"/>
                  </a:rPr>
                  <a:t>dÎ</a:t>
                </a:r>
                <a:endParaRPr lang="en-US" sz="4800" b="1" dirty="0">
                  <a:solidFill>
                    <a:srgbClr val="0033CC"/>
                  </a:solidFill>
                  <a:latin typeface=".VnAvant" pitchFamily="3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2AE9E60-4D0A-4C63-9B02-E4A392E24F21}"/>
                </a:ext>
              </a:extLst>
            </p:cNvPr>
            <p:cNvSpPr txBox="1"/>
            <p:nvPr/>
          </p:nvSpPr>
          <p:spPr>
            <a:xfrm flipH="1">
              <a:off x="1656291" y="3687760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.VnAvant" pitchFamily="34" charset="0"/>
                </a:rPr>
                <a:t>d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25C9AA5-0AC4-48B1-812B-E6977FD48ECF}"/>
              </a:ext>
            </a:extLst>
          </p:cNvPr>
          <p:cNvSpPr txBox="1"/>
          <p:nvPr/>
        </p:nvSpPr>
        <p:spPr>
          <a:xfrm flipH="1">
            <a:off x="6595792" y="1539616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</a:p>
        </p:txBody>
      </p:sp>
      <p:graphicFrame>
        <p:nvGraphicFramePr>
          <p:cNvPr id="48" name="Table 2">
            <a:extLst>
              <a:ext uri="{FF2B5EF4-FFF2-40B4-BE49-F238E27FC236}">
                <a16:creationId xmlns:a16="http://schemas.microsoft.com/office/drawing/2014/main" id="{5D1FEFDC-FC09-4B38-88CD-8EAE3E782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745132"/>
              </p:ext>
            </p:extLst>
          </p:nvPr>
        </p:nvGraphicFramePr>
        <p:xfrm>
          <a:off x="569205" y="4724400"/>
          <a:ext cx="819760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980">
                  <a:extLst>
                    <a:ext uri="{9D8B030D-6E8A-4147-A177-3AD203B41FA5}">
                      <a16:colId xmlns:a16="http://schemas.microsoft.com/office/drawing/2014/main" val="3071753133"/>
                    </a:ext>
                  </a:extLst>
                </a:gridCol>
                <a:gridCol w="620494">
                  <a:extLst>
                    <a:ext uri="{9D8B030D-6E8A-4147-A177-3AD203B41FA5}">
                      <a16:colId xmlns:a16="http://schemas.microsoft.com/office/drawing/2014/main" val="1396942192"/>
                    </a:ext>
                  </a:extLst>
                </a:gridCol>
                <a:gridCol w="968152">
                  <a:extLst>
                    <a:ext uri="{9D8B030D-6E8A-4147-A177-3AD203B41FA5}">
                      <a16:colId xmlns:a16="http://schemas.microsoft.com/office/drawing/2014/main" val="1378897733"/>
                    </a:ext>
                  </a:extLst>
                </a:gridCol>
                <a:gridCol w="522322">
                  <a:extLst>
                    <a:ext uri="{9D8B030D-6E8A-4147-A177-3AD203B41FA5}">
                      <a16:colId xmlns:a16="http://schemas.microsoft.com/office/drawing/2014/main" val="730750489"/>
                    </a:ext>
                  </a:extLst>
                </a:gridCol>
                <a:gridCol w="856279">
                  <a:extLst>
                    <a:ext uri="{9D8B030D-6E8A-4147-A177-3AD203B41FA5}">
                      <a16:colId xmlns:a16="http://schemas.microsoft.com/office/drawing/2014/main" val="271945701"/>
                    </a:ext>
                  </a:extLst>
                </a:gridCol>
                <a:gridCol w="634195">
                  <a:extLst>
                    <a:ext uri="{9D8B030D-6E8A-4147-A177-3AD203B41FA5}">
                      <a16:colId xmlns:a16="http://schemas.microsoft.com/office/drawing/2014/main" val="2120904842"/>
                    </a:ext>
                  </a:extLst>
                </a:gridCol>
                <a:gridCol w="846920">
                  <a:extLst>
                    <a:ext uri="{9D8B030D-6E8A-4147-A177-3AD203B41FA5}">
                      <a16:colId xmlns:a16="http://schemas.microsoft.com/office/drawing/2014/main" val="2266258085"/>
                    </a:ext>
                  </a:extLst>
                </a:gridCol>
                <a:gridCol w="643554">
                  <a:extLst>
                    <a:ext uri="{9D8B030D-6E8A-4147-A177-3AD203B41FA5}">
                      <a16:colId xmlns:a16="http://schemas.microsoft.com/office/drawing/2014/main" val="1788947495"/>
                    </a:ext>
                  </a:extLst>
                </a:gridCol>
                <a:gridCol w="915515">
                  <a:extLst>
                    <a:ext uri="{9D8B030D-6E8A-4147-A177-3AD203B41FA5}">
                      <a16:colId xmlns:a16="http://schemas.microsoft.com/office/drawing/2014/main" val="2989170972"/>
                    </a:ext>
                  </a:extLst>
                </a:gridCol>
                <a:gridCol w="481997">
                  <a:extLst>
                    <a:ext uri="{9D8B030D-6E8A-4147-A177-3AD203B41FA5}">
                      <a16:colId xmlns:a16="http://schemas.microsoft.com/office/drawing/2014/main" val="1945771871"/>
                    </a:ext>
                  </a:extLst>
                </a:gridCol>
                <a:gridCol w="838199">
                  <a:extLst>
                    <a:ext uri="{9D8B030D-6E8A-4147-A177-3AD203B41FA5}">
                      <a16:colId xmlns:a16="http://schemas.microsoft.com/office/drawing/2014/main" val="3772459203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.VnAvant" panose="020B7200000000000000" pitchFamily="34" charset="0"/>
                        </a:rPr>
                        <a:t>da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.VnAvant" panose="020B7200000000000000" pitchFamily="34" charset="0"/>
                        </a:rPr>
                        <a:t>dÎ</a:t>
                      </a:r>
                      <a:endParaRPr lang="en-US" sz="3600" dirty="0">
                        <a:solidFill>
                          <a:srgbClr val="002060"/>
                        </a:solidFill>
                        <a:latin typeface=".VnAvant" panose="020B7200000000000000" pitchFamily="34" charset="0"/>
                      </a:endParaRPr>
                    </a:p>
                    <a:p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.VnAvant" panose="020B7200000000000000" pitchFamily="34" charset="0"/>
                        </a:rPr>
                        <a:t>dÕ</a:t>
                      </a:r>
                      <a:endParaRPr lang="en-US" sz="3600" dirty="0">
                        <a:solidFill>
                          <a:srgbClr val="00206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.VnAvant" panose="020B7200000000000000" pitchFamily="34" charset="0"/>
                        </a:rPr>
                        <a:t>®¸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.VnAvant" panose="020B7200000000000000" pitchFamily="34" charset="0"/>
                        </a:rPr>
                        <a:t>®ß</a:t>
                      </a:r>
                    </a:p>
                    <a:p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.VnAvant" panose="020B7200000000000000" pitchFamily="34" charset="0"/>
                        </a:rPr>
                        <a:t>®æ</a:t>
                      </a:r>
                    </a:p>
                    <a:p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333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857384"/>
      </p:ext>
    </p:extLst>
  </p:cSld>
  <p:clrMapOvr>
    <a:masterClrMapping/>
  </p:clrMapOvr>
  <p:transition advTm="6645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66260"/>
            <a:ext cx="4610101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1" name="Picture 3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-66260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917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3" name="Picture 5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6469960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4" name="Picture 6" descr="67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0"/>
            <a:ext cx="44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5" name="Picture 7" descr="67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44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8" y="5727009"/>
            <a:ext cx="966788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 descr="Animated Christmas wreath with a big red bow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2" y="285879"/>
            <a:ext cx="762000" cy="85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Happy Snowman Face Smiling 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779" y="248127"/>
            <a:ext cx="654844" cy="8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artoons-desi-glitters-101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97" y="5581694"/>
            <a:ext cx="1112103" cy="11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ITTran\Desktop\anh\9781909-Illustration-of-Kids-Having-a-Dance-Party-Stock-Illustration-cartoo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64" y="1946317"/>
            <a:ext cx="6120672" cy="378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 </a:t>
            </a:r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3" name="dan vu con vit 28.9.20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640752" y="5581694"/>
            <a:ext cx="311422" cy="311422"/>
          </a:xfrm>
          <a:prstGeom prst="rect">
            <a:avLst/>
          </a:prstGeom>
          <a:solidFill>
            <a:srgbClr val="990099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4741</TotalTime>
  <Words>181</Words>
  <Application>Microsoft Office PowerPoint</Application>
  <PresentationFormat>On-screen Show (4:3)</PresentationFormat>
  <Paragraphs>95</Paragraphs>
  <Slides>15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.VnAvant</vt:lpstr>
      <vt:lpstr>HP001 4H Normal</vt:lpstr>
      <vt:lpstr>HL Hoctro</vt:lpstr>
      <vt:lpstr>Comic Sans MS</vt:lpstr>
      <vt:lpstr>Times New Roman</vt:lpstr>
      <vt:lpstr>.VnCooper</vt:lpstr>
      <vt:lpstr>VNI-Avo</vt:lpstr>
      <vt:lpstr>Calibri</vt:lpstr>
      <vt:lpstr>HP-087</vt:lpstr>
      <vt:lpstr>Arial</vt:lpstr>
      <vt:lpstr>HP001 4 hàng</vt:lpstr>
      <vt:lpstr>HP001 4H</vt:lpstr>
      <vt:lpstr>Office Theme</vt:lpstr>
      <vt:lpstr>1_Default Design</vt:lpstr>
      <vt:lpstr>PowerPoint Presentation</vt:lpstr>
      <vt:lpstr>     D  d     §   ®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huyền khúc</cp:lastModifiedBy>
  <cp:revision>306</cp:revision>
  <dcterms:created xsi:type="dcterms:W3CDTF">2006-08-16T00:00:00Z</dcterms:created>
  <dcterms:modified xsi:type="dcterms:W3CDTF">2021-02-22T09:01:22Z</dcterms:modified>
</cp:coreProperties>
</file>